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256" r:id="rId2"/>
    <p:sldId id="282" r:id="rId3"/>
    <p:sldId id="287" r:id="rId4"/>
    <p:sldId id="283" r:id="rId5"/>
    <p:sldId id="284" r:id="rId6"/>
    <p:sldId id="285" r:id="rId7"/>
    <p:sldId id="262" r:id="rId8"/>
    <p:sldId id="288" r:id="rId9"/>
    <p:sldId id="289" r:id="rId10"/>
    <p:sldId id="257" r:id="rId11"/>
    <p:sldId id="263" r:id="rId12"/>
    <p:sldId id="260" r:id="rId13"/>
    <p:sldId id="261" r:id="rId14"/>
    <p:sldId id="281" r:id="rId15"/>
    <p:sldId id="264" r:id="rId16"/>
    <p:sldId id="265" r:id="rId17"/>
    <p:sldId id="266" r:id="rId18"/>
    <p:sldId id="267" r:id="rId19"/>
    <p:sldId id="271" r:id="rId20"/>
    <p:sldId id="268" r:id="rId21"/>
    <p:sldId id="270" r:id="rId22"/>
    <p:sldId id="269" r:id="rId23"/>
    <p:sldId id="272" r:id="rId24"/>
    <p:sldId id="280" r:id="rId25"/>
    <p:sldId id="286" r:id="rId26"/>
    <p:sldId id="273" r:id="rId27"/>
    <p:sldId id="274" r:id="rId28"/>
    <p:sldId id="275" r:id="rId29"/>
    <p:sldId id="276" r:id="rId30"/>
    <p:sldId id="277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465C9-3621-46E3-8E7A-AA83FF11E785}" type="datetimeFigureOut">
              <a:rPr lang="fr-FR" smtClean="0"/>
              <a:t>24/02/2012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69818-5F5D-45A7-AD0E-4E7C4BFA99D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9818-5F5D-45A7-AD0E-4E7C4BFA99D1}" type="slidenum">
              <a:rPr lang="fr-FR" smtClean="0"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C2B6-0163-471B-AF0E-876D3C94C16C}" type="datetimeFigureOut">
              <a:rPr lang="fr-FR" smtClean="0"/>
              <a:pPr/>
              <a:t>24/02/2012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E770-08DB-4F1E-82FF-C1B849805A2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C2B6-0163-471B-AF0E-876D3C94C16C}" type="datetimeFigureOut">
              <a:rPr lang="fr-FR" smtClean="0"/>
              <a:pPr/>
              <a:t>24/02/2012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E770-08DB-4F1E-82FF-C1B849805A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C2B6-0163-471B-AF0E-876D3C94C16C}" type="datetimeFigureOut">
              <a:rPr lang="fr-FR" smtClean="0"/>
              <a:pPr/>
              <a:t>24/02/2012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E770-08DB-4F1E-82FF-C1B849805A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C2B6-0163-471B-AF0E-876D3C94C16C}" type="datetimeFigureOut">
              <a:rPr lang="fr-FR" smtClean="0"/>
              <a:pPr/>
              <a:t>24/02/2012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E770-08DB-4F1E-82FF-C1B849805A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C2B6-0163-471B-AF0E-876D3C94C16C}" type="datetimeFigureOut">
              <a:rPr lang="fr-FR" smtClean="0"/>
              <a:pPr/>
              <a:t>24/02/2012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928E770-08DB-4F1E-82FF-C1B849805A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C2B6-0163-471B-AF0E-876D3C94C16C}" type="datetimeFigureOut">
              <a:rPr lang="fr-FR" smtClean="0"/>
              <a:pPr/>
              <a:t>24/02/2012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E770-08DB-4F1E-82FF-C1B849805A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C2B6-0163-471B-AF0E-876D3C94C16C}" type="datetimeFigureOut">
              <a:rPr lang="fr-FR" smtClean="0"/>
              <a:pPr/>
              <a:t>24/02/2012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E770-08DB-4F1E-82FF-C1B849805A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C2B6-0163-471B-AF0E-876D3C94C16C}" type="datetimeFigureOut">
              <a:rPr lang="fr-FR" smtClean="0"/>
              <a:pPr/>
              <a:t>24/02/2012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E770-08DB-4F1E-82FF-C1B849805A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C2B6-0163-471B-AF0E-876D3C94C16C}" type="datetimeFigureOut">
              <a:rPr lang="fr-FR" smtClean="0"/>
              <a:pPr/>
              <a:t>24/02/2012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E770-08DB-4F1E-82FF-C1B849805A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C2B6-0163-471B-AF0E-876D3C94C16C}" type="datetimeFigureOut">
              <a:rPr lang="fr-FR" smtClean="0"/>
              <a:pPr/>
              <a:t>24/02/2012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E770-08DB-4F1E-82FF-C1B849805A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C2B6-0163-471B-AF0E-876D3C94C16C}" type="datetimeFigureOut">
              <a:rPr lang="fr-FR" smtClean="0"/>
              <a:pPr/>
              <a:t>24/02/2012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E770-08DB-4F1E-82FF-C1B849805A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90C2B6-0163-471B-AF0E-876D3C94C16C}" type="datetimeFigureOut">
              <a:rPr lang="fr-FR" smtClean="0"/>
              <a:pPr/>
              <a:t>24/02/2012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928E770-08DB-4F1E-82FF-C1B849805A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imagesCAOD2T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35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98072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Eire</a:t>
            </a:r>
            <a:endParaRPr lang="fr-F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560" y="2492896"/>
            <a:ext cx="81369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(The </a:t>
            </a:r>
            <a:r>
              <a:rPr lang="fr-FR" sz="3200" dirty="0" err="1" smtClean="0"/>
              <a:t>Republic</a:t>
            </a:r>
            <a:r>
              <a:rPr lang="fr-FR" sz="3200" dirty="0" smtClean="0"/>
              <a:t> of Ireland)</a:t>
            </a:r>
          </a:p>
          <a:p>
            <a:pPr algn="ctr"/>
            <a:endParaRPr lang="fr-FR" sz="2800" dirty="0" smtClean="0"/>
          </a:p>
          <a:p>
            <a:pPr algn="ctr"/>
            <a:r>
              <a:rPr lang="fr-FR" sz="2800" dirty="0" err="1" smtClean="0"/>
              <a:t>From</a:t>
            </a:r>
            <a:r>
              <a:rPr lang="fr-FR" sz="2800" dirty="0" smtClean="0"/>
              <a:t> Saturday, March 17th to Thursday, March 22nd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traversée</a:t>
            </a:r>
            <a:endParaRPr lang="fr-FR" dirty="0"/>
          </a:p>
        </p:txBody>
      </p:sp>
      <p:pic>
        <p:nvPicPr>
          <p:cNvPr id="4" name="Espace réservé du contenu 3" descr="imagesCADYHTK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3960000" cy="3737143"/>
          </a:xfrm>
        </p:spPr>
      </p:pic>
      <p:pic>
        <p:nvPicPr>
          <p:cNvPr id="5" name="Espace réservé du contenu 3" descr="imagesCAXS2V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068960"/>
            <a:ext cx="3170287" cy="3100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chemeClr val="tx2">
                    <a:lumMod val="50000"/>
                  </a:schemeClr>
                </a:solidFill>
              </a:rPr>
              <a:t>Dimanche 18 mars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Arrivée à </a:t>
            </a:r>
            <a:r>
              <a:rPr lang="fr-FR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Rosslare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vers 14h30. </a:t>
            </a:r>
          </a:p>
          <a:p>
            <a:pPr hangingPunct="0"/>
            <a:endParaRPr lang="fr-F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hangingPunct="0"/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Arrêt à </a:t>
            </a:r>
            <a:r>
              <a:rPr lang="fr-F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Wexford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à 15h et visite du </a:t>
            </a:r>
            <a:r>
              <a:rPr lang="fr-F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National </a:t>
            </a:r>
            <a:r>
              <a:rPr lang="fr-FR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Heritage</a:t>
            </a:r>
            <a:r>
              <a:rPr lang="fr-F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Park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..</a:t>
            </a:r>
          </a:p>
          <a:p>
            <a:endParaRPr lang="fr-FR" dirty="0"/>
          </a:p>
        </p:txBody>
      </p:sp>
      <p:pic>
        <p:nvPicPr>
          <p:cNvPr id="4" name="Espace réservé du contenu 3" descr="imagesCAXYIH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212976"/>
            <a:ext cx="4464496" cy="3455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heritg_prk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332656"/>
            <a:ext cx="4053840" cy="2663952"/>
          </a:xfrm>
        </p:spPr>
      </p:pic>
      <p:pic>
        <p:nvPicPr>
          <p:cNvPr id="5" name="Espace réservé du contenu 3" descr="Media,15498,en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212976"/>
            <a:ext cx="3888432" cy="2916324"/>
          </a:xfrm>
          <a:prstGeom prst="rect">
            <a:avLst/>
          </a:prstGeom>
        </p:spPr>
      </p:pic>
      <p:pic>
        <p:nvPicPr>
          <p:cNvPr id="6" name="Image 5" descr="imagesCAGU18Q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9" y="3212976"/>
            <a:ext cx="3960440" cy="2955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Départ vers 16h30 </a:t>
            </a:r>
          </a:p>
          <a:p>
            <a:pPr>
              <a:buNone/>
            </a:pP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</a:p>
          <a:p>
            <a:r>
              <a:rPr lang="fr-F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19h, arrivée dans la ville de séjour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et accueil de notre responsable locale et des familles hôtesses.</a:t>
            </a:r>
          </a:p>
          <a:p>
            <a:endParaRPr lang="fr-F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fr-FR" dirty="0"/>
          </a:p>
        </p:txBody>
      </p:sp>
      <p:pic>
        <p:nvPicPr>
          <p:cNvPr id="4" name="Image 3" descr="imagesCAAM3N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60648"/>
            <a:ext cx="3028950" cy="1514475"/>
          </a:xfrm>
          <a:prstGeom prst="rect">
            <a:avLst/>
          </a:prstGeom>
        </p:spPr>
      </p:pic>
      <p:pic>
        <p:nvPicPr>
          <p:cNvPr id="6" name="Image 5" descr="clover_07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384160"/>
            <a:ext cx="3168352" cy="2473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0"/>
            <a:ext cx="5486400" cy="522288"/>
          </a:xfrm>
        </p:spPr>
        <p:txBody>
          <a:bodyPr/>
          <a:lstStyle/>
          <a:p>
            <a:r>
              <a:rPr lang="fr-FR" dirty="0" smtClean="0"/>
              <a:t>À ne surtout pas oublier !</a:t>
            </a:r>
            <a:endParaRPr lang="fr-FR" dirty="0"/>
          </a:p>
        </p:txBody>
      </p:sp>
      <p:pic>
        <p:nvPicPr>
          <p:cNvPr id="5" name="Espace réservé pour une image  4" descr="adaptateur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2772000" y="3429000"/>
            <a:ext cx="3600000" cy="3080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5536" y="620688"/>
            <a:ext cx="8568952" cy="2664296"/>
          </a:xfrm>
        </p:spPr>
        <p:txBody>
          <a:bodyPr>
            <a:normAutofit lnSpcReduction="10000"/>
          </a:bodyPr>
          <a:lstStyle/>
          <a:p>
            <a:r>
              <a:rPr lang="fr-FR" sz="1500" dirty="0" smtClean="0"/>
              <a:t>Imaginez vous avec votre splendide </a:t>
            </a:r>
            <a:r>
              <a:rPr lang="fr-FR" sz="1500" dirty="0" err="1" smtClean="0"/>
              <a:t>Ipod</a:t>
            </a:r>
            <a:r>
              <a:rPr lang="fr-FR" sz="1500" dirty="0" smtClean="0"/>
              <a:t> , qui vous a bien servi pendant la traversée sur le ferry quand autour de vous tout le monde cherchait quelque chose à faire ou était trop mal pour faire quoi que ce soit... vous voyez ? eh bien ce même </a:t>
            </a:r>
            <a:r>
              <a:rPr lang="fr-FR" sz="1500" dirty="0" err="1" smtClean="0"/>
              <a:t>Ipod</a:t>
            </a:r>
            <a:r>
              <a:rPr lang="fr-FR" sz="1500" dirty="0" smtClean="0"/>
              <a:t> salvateur a fini par vous lâcher, enfin pas lui mais sa batterie.</a:t>
            </a:r>
          </a:p>
          <a:p>
            <a:r>
              <a:rPr lang="fr-FR" sz="1500" dirty="0" err="1" smtClean="0"/>
              <a:t>pffffffff</a:t>
            </a:r>
            <a:r>
              <a:rPr lang="fr-FR" sz="1500" dirty="0" smtClean="0"/>
              <a:t>............ No </a:t>
            </a:r>
            <a:r>
              <a:rPr lang="fr-FR" sz="1500" dirty="0" err="1" smtClean="0"/>
              <a:t>problemo</a:t>
            </a:r>
            <a:r>
              <a:rPr lang="fr-FR" sz="1500" dirty="0" smtClean="0"/>
              <a:t> ! j'vais le recharger ! ça c'est ce que vous vous dites en cherchant le chargeur tout au fond du sac ... </a:t>
            </a:r>
          </a:p>
          <a:p>
            <a:r>
              <a:rPr lang="fr-FR" sz="1500" dirty="0" smtClean="0"/>
              <a:t>vous le trouvez et vous dirigez joyeusement vers la première prise venue et là... : </a:t>
            </a:r>
          </a:p>
          <a:p>
            <a:r>
              <a:rPr lang="fr-FR" sz="1500" dirty="0" smtClean="0"/>
              <a:t>- </a:t>
            </a:r>
            <a:r>
              <a:rPr lang="fr-FR" sz="1500" dirty="0" err="1" smtClean="0"/>
              <a:t>Cé</a:t>
            </a:r>
            <a:r>
              <a:rPr lang="fr-FR" sz="1500" dirty="0" smtClean="0"/>
              <a:t> </a:t>
            </a:r>
            <a:r>
              <a:rPr lang="fr-FR" sz="1500" dirty="0" err="1" smtClean="0"/>
              <a:t>Koi</a:t>
            </a:r>
            <a:r>
              <a:rPr lang="fr-FR" sz="1500" dirty="0" smtClean="0"/>
              <a:t> ça ????????????</a:t>
            </a:r>
          </a:p>
          <a:p>
            <a:pPr>
              <a:buFontTx/>
              <a:buChar char="-"/>
            </a:pPr>
            <a:r>
              <a:rPr lang="fr-FR" sz="1500" dirty="0" smtClean="0"/>
              <a:t>une prise électrique , oui,  mais anglaise avec des trous "pas comme chez nous" !!!!! </a:t>
            </a:r>
          </a:p>
          <a:p>
            <a:pPr>
              <a:buFontTx/>
              <a:buChar char="-"/>
            </a:pPr>
            <a:r>
              <a:rPr lang="fr-FR" sz="1500" dirty="0" err="1" smtClean="0"/>
              <a:t>AAAAAArrrrrgh</a:t>
            </a:r>
            <a:r>
              <a:rPr lang="fr-FR" sz="1500" dirty="0" smtClean="0"/>
              <a:t> ! mais comment qu'on va faire ????? </a:t>
            </a:r>
          </a:p>
          <a:p>
            <a:r>
              <a:rPr lang="fr-FR" sz="1500" dirty="0" smtClean="0"/>
              <a:t>- Pas de soucis, suffit juste d'avoir pensé à prendre un adaptateur avec soi !!!! 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Dîner en famille:</a:t>
            </a:r>
            <a:endParaRPr lang="fr-FR" dirty="0"/>
          </a:p>
        </p:txBody>
      </p:sp>
      <p:pic>
        <p:nvPicPr>
          <p:cNvPr id="4" name="Espace réservé du contenu 3" descr="host-family-meal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71750" y="2125662"/>
            <a:ext cx="40005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 smtClean="0">
                <a:solidFill>
                  <a:schemeClr val="accent1">
                    <a:lumMod val="75000"/>
                  </a:schemeClr>
                </a:solidFill>
              </a:rPr>
              <a:t>Lundi 19 mars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60"/>
          </a:xfrm>
        </p:spPr>
        <p:txBody>
          <a:bodyPr/>
          <a:lstStyle/>
          <a:p>
            <a:pPr hangingPunct="0"/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Journée de visite de</a:t>
            </a:r>
            <a:r>
              <a:rPr lang="fr-F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Dublin.</a:t>
            </a:r>
          </a:p>
          <a:p>
            <a:pPr hangingPunct="0"/>
            <a:endParaRPr lang="fr-F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hangingPunct="0"/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Matinée : </a:t>
            </a:r>
            <a:r>
              <a:rPr lang="fr-F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visite guidée de la ville en français</a:t>
            </a:r>
            <a:r>
              <a:rPr lang="fr-F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.(Pique-nique fourni par les familles hôtesses).</a:t>
            </a:r>
          </a:p>
          <a:p>
            <a:endParaRPr lang="fr-FR" dirty="0"/>
          </a:p>
        </p:txBody>
      </p:sp>
      <p:pic>
        <p:nvPicPr>
          <p:cNvPr id="4" name="Image 3" descr="imagesCATOXZ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365103"/>
            <a:ext cx="3373973" cy="2069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Espace réservé du contenu 12" descr="stpatscath1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1" y="836712"/>
            <a:ext cx="2584880" cy="1944000"/>
          </a:xfrm>
        </p:spPr>
      </p:pic>
      <p:pic>
        <p:nvPicPr>
          <p:cNvPr id="14" name="Image 13" descr="stephengreen1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7" y="836712"/>
            <a:ext cx="2584880" cy="1944000"/>
          </a:xfrm>
          <a:prstGeom prst="rect">
            <a:avLst/>
          </a:prstGeom>
        </p:spPr>
      </p:pic>
      <p:pic>
        <p:nvPicPr>
          <p:cNvPr id="15" name="Image 14" descr="dubcastle1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836711"/>
            <a:ext cx="2584879" cy="1944000"/>
          </a:xfrm>
          <a:prstGeom prst="rect">
            <a:avLst/>
          </a:prstGeom>
        </p:spPr>
      </p:pic>
      <p:pic>
        <p:nvPicPr>
          <p:cNvPr id="16" name="Image 15" descr="custom1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293096"/>
            <a:ext cx="2412553" cy="1944000"/>
          </a:xfrm>
          <a:prstGeom prst="rect">
            <a:avLst/>
          </a:prstGeom>
        </p:spPr>
      </p:pic>
      <p:pic>
        <p:nvPicPr>
          <p:cNvPr id="17" name="Image 16" descr="christchurch2[1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4293096"/>
            <a:ext cx="2584879" cy="1944000"/>
          </a:xfrm>
          <a:prstGeom prst="rect">
            <a:avLst/>
          </a:prstGeom>
        </p:spPr>
      </p:pic>
      <p:pic>
        <p:nvPicPr>
          <p:cNvPr id="18" name="Image 17" descr="halfpenny2[1]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4293096"/>
            <a:ext cx="2585167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Après-midi : visite du </a:t>
            </a:r>
            <a:r>
              <a:rPr lang="fr-F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GAA </a:t>
            </a:r>
            <a:r>
              <a:rPr lang="fr-FR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Museum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et du stade de </a:t>
            </a:r>
            <a:r>
              <a:rPr lang="fr-FR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Croke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Park qui regroupe les sports traditionnels irlandais.</a:t>
            </a:r>
          </a:p>
          <a:p>
            <a:endParaRPr lang="fr-FR" dirty="0"/>
          </a:p>
        </p:txBody>
      </p:sp>
      <p:pic>
        <p:nvPicPr>
          <p:cNvPr id="5" name="Image 4" descr="imagesCAU2MD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3" y="3652506"/>
            <a:ext cx="4064796" cy="2952000"/>
          </a:xfrm>
          <a:prstGeom prst="rect">
            <a:avLst/>
          </a:prstGeom>
        </p:spPr>
      </p:pic>
      <p:pic>
        <p:nvPicPr>
          <p:cNvPr id="6" name="Image 5" descr="imagesCAU17UJ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645024"/>
            <a:ext cx="3941073" cy="29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aa-museum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4538576" cy="2804840"/>
          </a:xfrm>
        </p:spPr>
      </p:pic>
      <p:pic>
        <p:nvPicPr>
          <p:cNvPr id="6" name="Image 5" descr="img_0737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73016"/>
            <a:ext cx="4495508" cy="3000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rte_europeenne_d_assurance_maladi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2000" y="1518295"/>
            <a:ext cx="6120000" cy="3821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oneTexte 2"/>
          <p:cNvSpPr txBox="1"/>
          <p:nvPr/>
        </p:nvSpPr>
        <p:spPr>
          <a:xfrm>
            <a:off x="179512" y="40466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Avez-vous pensé à demander votre carte européenne d’assurance maladie ?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Mardi 20 mars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Journée de visite à </a:t>
            </a:r>
            <a:r>
              <a:rPr lang="fr-F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Dublin.</a:t>
            </a:r>
          </a:p>
          <a:p>
            <a:pPr hangingPunct="0"/>
            <a:endParaRPr lang="fr-F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hangingPunct="0"/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Matin : visite de </a:t>
            </a:r>
            <a:r>
              <a:rPr lang="fr-FR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Dublinia</a:t>
            </a:r>
            <a:r>
              <a:rPr lang="fr-F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 Musée dédié aux Vikings et au Moyen Age irlandais.</a:t>
            </a:r>
            <a:endParaRPr lang="fr-FR" dirty="0"/>
          </a:p>
        </p:txBody>
      </p:sp>
      <p:pic>
        <p:nvPicPr>
          <p:cNvPr id="5" name="Image 4" descr="imagesCA4COQ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89040"/>
            <a:ext cx="3966856" cy="2808000"/>
          </a:xfrm>
          <a:prstGeom prst="rect">
            <a:avLst/>
          </a:prstGeom>
        </p:spPr>
      </p:pic>
      <p:pic>
        <p:nvPicPr>
          <p:cNvPr id="6" name="Image 5" descr="Dublinia_Viking_and_Medieval_History_Museum_Dubl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789040"/>
            <a:ext cx="3755415" cy="28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ront-of-the-dublinia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620688"/>
            <a:ext cx="3209925" cy="4286250"/>
          </a:xfrm>
        </p:spPr>
      </p:pic>
      <p:pic>
        <p:nvPicPr>
          <p:cNvPr id="5" name="Image 4" descr="Dublinia%20Stocks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692696"/>
            <a:ext cx="3384376" cy="2538282"/>
          </a:xfrm>
          <a:prstGeom prst="rect">
            <a:avLst/>
          </a:prstGeom>
        </p:spPr>
      </p:pic>
      <p:pic>
        <p:nvPicPr>
          <p:cNvPr id="6" name="Image 5" descr="444961-viking-dock-reconstruction-dublinia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356992"/>
            <a:ext cx="4714866" cy="3158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Puis temps libre au </a:t>
            </a:r>
            <a:r>
              <a:rPr lang="fr-FR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Powerscourt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shopping centre.</a:t>
            </a:r>
            <a:b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fr-FR" dirty="0"/>
          </a:p>
        </p:txBody>
      </p:sp>
      <p:pic>
        <p:nvPicPr>
          <p:cNvPr id="4" name="Espace réservé du contenu 3" descr="powerscourt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4050" y="1600200"/>
            <a:ext cx="6075900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Après-midi : visite de </a:t>
            </a:r>
            <a:r>
              <a:rPr lang="fr-FR" dirty="0" err="1" smtClean="0"/>
              <a:t>Old</a:t>
            </a:r>
            <a:r>
              <a:rPr lang="fr-FR" dirty="0" smtClean="0"/>
              <a:t> Jameson </a:t>
            </a:r>
            <a:r>
              <a:rPr lang="fr-FR" dirty="0" err="1" smtClean="0"/>
              <a:t>Distillery</a:t>
            </a:r>
            <a:endParaRPr lang="fr-FR" dirty="0"/>
          </a:p>
        </p:txBody>
      </p:sp>
      <p:pic>
        <p:nvPicPr>
          <p:cNvPr id="4" name="Espace réservé du contenu 3" descr="old-jameson-distillery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556792"/>
            <a:ext cx="6768752" cy="48981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440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494336"/>
            <a:ext cx="2841998" cy="3310928"/>
          </a:xfrm>
          <a:prstGeom prst="rect">
            <a:avLst/>
          </a:prstGeom>
        </p:spPr>
      </p:pic>
      <p:pic>
        <p:nvPicPr>
          <p:cNvPr id="6" name="Image 5" descr="the_old_jameston_distille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48680"/>
            <a:ext cx="4680000" cy="3716738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95536" y="2148840"/>
            <a:ext cx="8229600" cy="4709160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:\Photo 088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1640" y="1268730"/>
            <a:ext cx="5760720" cy="4320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Mercredi 21 mars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fr-FR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Départ des familles hôtesses à 8h.</a:t>
            </a:r>
            <a:endParaRPr lang="fr-FR" sz="3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hangingPunct="0"/>
            <a:r>
              <a:rPr lang="fr-F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Un repas froid et des boissons seront fournis par les familles hôtesses pour le repas du midi (fin de la pension complète). </a:t>
            </a:r>
          </a:p>
          <a:p>
            <a:pPr hangingPunct="0"/>
            <a:endParaRPr lang="fr-FR" sz="3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hangingPunct="0"/>
            <a:r>
              <a:rPr lang="fr-F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Visite de </a:t>
            </a:r>
            <a:r>
              <a:rPr lang="fr-FR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Trinity </a:t>
            </a:r>
            <a:r>
              <a:rPr lang="fr-FR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College</a:t>
            </a:r>
            <a:r>
              <a:rPr lang="fr-FR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fr-FR" sz="3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mpanile_lge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4050450" cy="3240360"/>
          </a:xfrm>
        </p:spPr>
      </p:pic>
      <p:pic>
        <p:nvPicPr>
          <p:cNvPr id="5" name="Image 4" descr="179110-dublin-irlande--trinity-college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492896"/>
            <a:ext cx="4170040" cy="417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Départ à 16h30. (Modification possible)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endParaRPr lang="fr-F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hangingPunct="0"/>
            <a:endParaRPr lang="fr-F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hangingPunct="0"/>
            <a:endParaRPr lang="fr-F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hangingPunct="0"/>
            <a:endParaRPr lang="fr-F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hangingPunct="0"/>
            <a:endParaRPr lang="fr-F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hangingPunct="0"/>
            <a:endParaRPr lang="fr-F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hangingPunct="0"/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Embarquement à </a:t>
            </a:r>
            <a:r>
              <a:rPr lang="fr-FR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Rosslare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à 19h30. Départ à 21h30.</a:t>
            </a:r>
          </a:p>
          <a:p>
            <a:endParaRPr lang="fr-FR" dirty="0"/>
          </a:p>
        </p:txBody>
      </p:sp>
      <p:pic>
        <p:nvPicPr>
          <p:cNvPr id="5" name="Image 4" descr="imagesCA01W6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340768"/>
            <a:ext cx="3126294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Prévoir de l’argent pour les repas du mercredi soir et du jeudi</a:t>
            </a:r>
            <a:endParaRPr lang="fr-FR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ce réservé du contenu 3" descr="eire-euros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916832"/>
            <a:ext cx="4412531" cy="3347437"/>
          </a:xfrm>
        </p:spPr>
      </p:pic>
      <p:pic>
        <p:nvPicPr>
          <p:cNvPr id="5" name="Image 4" descr="euro-irlan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212976"/>
            <a:ext cx="3124200" cy="3286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Conseils pratiques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Pour pouvoir téléphoner et envoyer des SMS à votre répertoire sans recomposer leur numéro, </a:t>
            </a:r>
            <a:r>
              <a:rPr lang="fr-FR" b="1" dirty="0" smtClean="0"/>
              <a:t>enregistrez les numéros de </a:t>
            </a:r>
            <a:r>
              <a:rPr lang="fr-FR" b="1" smtClean="0"/>
              <a:t>téléphone au </a:t>
            </a:r>
            <a:r>
              <a:rPr lang="fr-FR" b="1" dirty="0" smtClean="0"/>
              <a:t>format international.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Par exemple : Stéphanie, + 33 6 xx </a:t>
            </a:r>
            <a:r>
              <a:rPr lang="fr-FR" dirty="0" err="1" smtClean="0"/>
              <a:t>xx</a:t>
            </a:r>
            <a:r>
              <a:rPr lang="fr-FR" dirty="0" smtClean="0"/>
              <a:t> </a:t>
            </a:r>
            <a:r>
              <a:rPr lang="fr-FR" dirty="0" err="1" smtClean="0"/>
              <a:t>xx</a:t>
            </a:r>
            <a:r>
              <a:rPr lang="fr-FR" dirty="0" smtClean="0"/>
              <a:t> </a:t>
            </a:r>
            <a:r>
              <a:rPr lang="fr-FR" dirty="0" err="1" smtClean="0"/>
              <a:t>xx</a:t>
            </a:r>
            <a:r>
              <a:rPr lang="fr-FR" dirty="0" smtClean="0"/>
              <a:t>.</a:t>
            </a:r>
          </a:p>
          <a:p>
            <a:r>
              <a:rPr lang="fr-FR" dirty="0" smtClean="0"/>
              <a:t>Pensez à enregistrer directement les n° de téléphone au format international dans votre répertoire téléphonique : ils fonctionneront aussi bien en France qu’à l’étranger.</a:t>
            </a:r>
          </a:p>
          <a:p>
            <a:r>
              <a:rPr lang="fr-FR" dirty="0" smtClean="0"/>
              <a:t>Vous devez au préalable activer une option internationale, généralement gratuite, en appelant le service clients de votre opérateur téléphonique au moins une semaine avant votre départ. </a:t>
            </a:r>
          </a:p>
          <a:p>
            <a:r>
              <a:rPr lang="fr-FR" dirty="0" smtClean="0"/>
              <a:t>L’émission d’un SMS depuis la zone Europe * vers un numéro de mobile de la zone Europe * ou de France coûte 0,13€/SMS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Jeudi 22 mars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Arrivée à </a:t>
            </a:r>
            <a:r>
              <a:rPr lang="fr-F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Cherbourg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à 17h.</a:t>
            </a:r>
          </a:p>
          <a:p>
            <a:pPr hangingPunct="0"/>
            <a:r>
              <a:rPr lang="fr-F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Arrivée à votre établissement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à 23h30</a:t>
            </a:r>
            <a:r>
              <a:rPr lang="fr-FR" b="1" dirty="0" smtClean="0"/>
              <a:t>.</a:t>
            </a:r>
            <a:endParaRPr lang="fr-FR" dirty="0" smtClean="0"/>
          </a:p>
          <a:p>
            <a:pPr hangingPunc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Lycee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919237"/>
            <a:ext cx="4248472" cy="2803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:\Photo 054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268730"/>
            <a:ext cx="5760720" cy="4320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980728"/>
            <a:ext cx="65527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Vœux de la Saint Patrick</a:t>
            </a: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200" b="1" dirty="0" smtClean="0"/>
              <a:t/>
            </a:r>
            <a:br>
              <a:rPr lang="fr-FR" sz="2200" b="1" dirty="0" smtClean="0"/>
            </a:br>
            <a:r>
              <a:rPr lang="fr-FR" sz="2200" b="1" dirty="0" smtClean="0"/>
              <a:t>Puissiez-vous avoir </a:t>
            </a:r>
            <a:br>
              <a:rPr lang="fr-FR" sz="2200" b="1" dirty="0" smtClean="0"/>
            </a:br>
            <a:r>
              <a:rPr lang="fr-FR" sz="2200" b="1" dirty="0" smtClean="0"/>
              <a:t>Une maison contre le vent </a:t>
            </a:r>
            <a:br>
              <a:rPr lang="fr-FR" sz="2200" b="1" dirty="0" smtClean="0"/>
            </a:br>
            <a:r>
              <a:rPr lang="fr-FR" sz="2200" b="1" dirty="0" smtClean="0"/>
              <a:t>Un toit contre la pluie</a:t>
            </a:r>
            <a:br>
              <a:rPr lang="fr-FR" sz="2200" b="1" dirty="0" smtClean="0"/>
            </a:br>
            <a:r>
              <a:rPr lang="fr-FR" sz="2200" b="1" dirty="0" smtClean="0"/>
              <a:t>L'amour d'une famille unie</a:t>
            </a:r>
            <a:br>
              <a:rPr lang="fr-FR" sz="2200" b="1" dirty="0" smtClean="0"/>
            </a:br>
            <a:r>
              <a:rPr lang="fr-FR" sz="2200" b="1" dirty="0" smtClean="0"/>
              <a:t/>
            </a:r>
            <a:br>
              <a:rPr lang="fr-FR" sz="2200" b="1" dirty="0" smtClean="0"/>
            </a:br>
            <a:r>
              <a:rPr lang="fr-FR" sz="2200" b="1" dirty="0" smtClean="0"/>
              <a:t>Puissiez-vous toujours être entourés</a:t>
            </a:r>
            <a:br>
              <a:rPr lang="fr-FR" sz="2200" b="1" dirty="0" smtClean="0"/>
            </a:br>
            <a:r>
              <a:rPr lang="fr-FR" sz="2200" b="1" dirty="0" smtClean="0"/>
              <a:t>De gens joyeux et d'éclats de rire </a:t>
            </a:r>
            <a:br>
              <a:rPr lang="fr-FR" sz="2200" b="1" dirty="0" smtClean="0"/>
            </a:br>
            <a:r>
              <a:rPr lang="fr-FR" sz="2200" b="1" dirty="0" smtClean="0"/>
              <a:t>De tous ceux que vous aimez </a:t>
            </a:r>
            <a:br>
              <a:rPr lang="fr-FR" sz="2200" b="1" dirty="0" smtClean="0"/>
            </a:br>
            <a:r>
              <a:rPr lang="fr-FR" sz="2200" b="1" dirty="0" smtClean="0"/>
              <a:t>Puissiez-vous avoir </a:t>
            </a:r>
            <a:br>
              <a:rPr lang="fr-FR" sz="2200" b="1" dirty="0" smtClean="0"/>
            </a:br>
            <a:r>
              <a:rPr lang="fr-FR" sz="2200" b="1" dirty="0" smtClean="0"/>
              <a:t>Tout ce que votre cœur désire.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Bon à savoir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La Saint Patrick est célébrée le 17 mars par les Irlandais pour honorer  Saint Patrick, un missionnaire qui a converti l'Irlande au christianisme. </a:t>
            </a:r>
          </a:p>
          <a:p>
            <a:r>
              <a:rPr lang="fr-FR" dirty="0" smtClean="0"/>
              <a:t>On associe le vert à la Saint Patrick, parce que c'est la couleur du printemps et du trèfle emblème de l'Irlande.</a:t>
            </a:r>
            <a:br>
              <a:rPr lang="fr-FR" dirty="0" smtClean="0"/>
            </a:br>
            <a:r>
              <a:rPr lang="fr-FR" dirty="0" smtClean="0"/>
              <a:t>On dit que trouver un trèfle à 4 feuilles porte chance.</a:t>
            </a:r>
            <a:br>
              <a:rPr lang="fr-FR" dirty="0" smtClean="0"/>
            </a:br>
            <a:r>
              <a:rPr lang="fr-FR" dirty="0" smtClean="0"/>
              <a:t>Une vieille légende dit également qu'il peut rompre le charme d'un mauvais esprit.</a:t>
            </a:r>
          </a:p>
          <a:p>
            <a:r>
              <a:rPr lang="fr-FR" b="1" dirty="0" smtClean="0"/>
              <a:t>La tradition veut que l'on soit vêtu de vert pour fêter la Saint Patrick.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60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Samedi 17 mars</a:t>
            </a:r>
            <a:r>
              <a:rPr lang="fr-FR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endParaRPr lang="fr-FR" dirty="0" smtClean="0">
              <a:solidFill>
                <a:schemeClr val="bg1"/>
              </a:solidFill>
            </a:endParaRPr>
          </a:p>
          <a:p>
            <a:pPr hangingPunct="0"/>
            <a:r>
              <a:rPr lang="fr-FR" dirty="0" smtClean="0">
                <a:solidFill>
                  <a:schemeClr val="bg1"/>
                </a:solidFill>
              </a:rPr>
              <a:t>	</a:t>
            </a:r>
            <a:r>
              <a:rPr lang="fr-FR" b="1" dirty="0" smtClean="0">
                <a:solidFill>
                  <a:schemeClr val="bg1"/>
                </a:solidFill>
              </a:rPr>
              <a:t>Départ de votre établissement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à 13h.</a:t>
            </a:r>
            <a:endParaRPr lang="fr-FR" dirty="0" smtClean="0">
              <a:solidFill>
                <a:schemeClr val="bg1"/>
              </a:solidFill>
            </a:endParaRPr>
          </a:p>
          <a:p>
            <a:pPr hangingPunct="0"/>
            <a:r>
              <a:rPr lang="fr-FR" i="1" dirty="0" smtClean="0">
                <a:solidFill>
                  <a:schemeClr val="bg1"/>
                </a:solidFill>
              </a:rPr>
              <a:t>    Prévoir des repas froids et des boissons pour le voyage.</a:t>
            </a:r>
            <a:endParaRPr lang="fr-FR" dirty="0" smtClean="0">
              <a:solidFill>
                <a:schemeClr val="bg1"/>
              </a:solidFill>
            </a:endParaRPr>
          </a:p>
          <a:p>
            <a:pPr hangingPunct="0"/>
            <a:r>
              <a:rPr lang="fr-FR" dirty="0" smtClean="0">
                <a:solidFill>
                  <a:schemeClr val="bg1"/>
                </a:solidFill>
              </a:rPr>
              <a:t>	Embarquement à </a:t>
            </a:r>
            <a:r>
              <a:rPr lang="fr-FR" b="1" dirty="0" smtClean="0">
                <a:solidFill>
                  <a:schemeClr val="bg1"/>
                </a:solidFill>
              </a:rPr>
              <a:t>Cherbourg</a:t>
            </a:r>
            <a:r>
              <a:rPr lang="fr-FR" dirty="0" smtClean="0">
                <a:solidFill>
                  <a:schemeClr val="bg1"/>
                </a:solidFill>
              </a:rPr>
              <a:t> à 19h30. Départ à 21h30.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Précaution utile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 smtClean="0"/>
              <a:t>Les traitements préventifs pour éviter les symptômes du mal des transports</a:t>
            </a:r>
            <a:r>
              <a:rPr lang="fr-FR" dirty="0" smtClean="0"/>
              <a:t> :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* l'homéopathie :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Cocculine</a:t>
            </a:r>
            <a:r>
              <a:rPr lang="fr-FR" dirty="0" smtClean="0"/>
              <a:t> (en comprimés à laisser fondre ou en doses) : prendre une dose la veille du départ, une dose juste avant le départ et si besoin une dose pendant le trajet OU 2 comprimés trois fois par jour la veille et le jour du voyage. Il est possible d'utiliser les comprimés en curatif (2 </a:t>
            </a:r>
            <a:r>
              <a:rPr lang="fr-FR" dirty="0" err="1" smtClean="0"/>
              <a:t>cp</a:t>
            </a:r>
            <a:r>
              <a:rPr lang="fr-FR" dirty="0" smtClean="0"/>
              <a:t> toutes les heures).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* l'allopathie :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Certains </a:t>
            </a:r>
            <a:r>
              <a:rPr lang="fr-FR" dirty="0" err="1" smtClean="0"/>
              <a:t>anti-histaminiques</a:t>
            </a:r>
            <a:r>
              <a:rPr lang="fr-FR" dirty="0" smtClean="0"/>
              <a:t> H1 sont utilisés dans la prévention du mal des transports (disponibles, sans ordonnance et sans remboursement, en pharmacie). Leur effet secondaire principal est la somnolence (</a:t>
            </a:r>
            <a:r>
              <a:rPr lang="fr-FR" dirty="0" err="1" smtClean="0"/>
              <a:t>Mercalm</a:t>
            </a:r>
            <a:r>
              <a:rPr lang="fr-FR" dirty="0" smtClean="0"/>
              <a:t> contient de la caféine pour limiter cet effet). </a:t>
            </a:r>
            <a:br>
              <a:rPr lang="fr-FR" dirty="0" smtClean="0"/>
            </a:br>
            <a:r>
              <a:rPr lang="fr-FR" dirty="0" err="1" smtClean="0"/>
              <a:t>Exples</a:t>
            </a:r>
            <a:r>
              <a:rPr lang="fr-FR" dirty="0" smtClean="0"/>
              <a:t> : </a:t>
            </a:r>
            <a:r>
              <a:rPr lang="fr-FR" dirty="0" err="1" smtClean="0"/>
              <a:t>Nautamine</a:t>
            </a:r>
            <a:r>
              <a:rPr lang="fr-FR" dirty="0" smtClean="0"/>
              <a:t>, </a:t>
            </a:r>
            <a:r>
              <a:rPr lang="fr-FR" dirty="0" err="1" smtClean="0"/>
              <a:t>Nausicalm</a:t>
            </a:r>
            <a:r>
              <a:rPr lang="fr-FR" dirty="0" smtClean="0"/>
              <a:t> et </a:t>
            </a:r>
            <a:r>
              <a:rPr lang="fr-FR" dirty="0" err="1" smtClean="0"/>
              <a:t>Mercalm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À ne pas oublier !!!</a:t>
            </a:r>
            <a:endParaRPr lang="fr-FR" sz="3600" dirty="0"/>
          </a:p>
        </p:txBody>
      </p:sp>
      <p:pic>
        <p:nvPicPr>
          <p:cNvPr id="5" name="Espace réservé pour une image  4" descr="nautamin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852" b="4892"/>
          <a:stretch>
            <a:fillRect/>
          </a:stretch>
        </p:blipFill>
        <p:spPr>
          <a:xfrm>
            <a:off x="1828800" y="1831975"/>
            <a:ext cx="5486400" cy="383730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252</TotalTime>
  <Words>459</Words>
  <Application>Microsoft Office PowerPoint</Application>
  <PresentationFormat>Affichage à l'écran (4:3)</PresentationFormat>
  <Paragraphs>101</Paragraphs>
  <Slides>30</Slides>
  <Notes>30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Apex</vt:lpstr>
      <vt:lpstr>Diapositive 1</vt:lpstr>
      <vt:lpstr>Diapositive 2</vt:lpstr>
      <vt:lpstr>Conseils pratiques</vt:lpstr>
      <vt:lpstr>Diapositive 4</vt:lpstr>
      <vt:lpstr>Diapositive 5</vt:lpstr>
      <vt:lpstr>Bon à savoir !</vt:lpstr>
      <vt:lpstr>Samedi 17 mars  </vt:lpstr>
      <vt:lpstr>Précaution utile !</vt:lpstr>
      <vt:lpstr>À ne pas oublier !!!</vt:lpstr>
      <vt:lpstr>La traversée</vt:lpstr>
      <vt:lpstr>Dimanche 18 mars</vt:lpstr>
      <vt:lpstr>Diapositive 12</vt:lpstr>
      <vt:lpstr>Diapositive 13</vt:lpstr>
      <vt:lpstr>À ne surtout pas oublier !</vt:lpstr>
      <vt:lpstr>Dîner en famille:</vt:lpstr>
      <vt:lpstr>Lundi 19 mars  </vt:lpstr>
      <vt:lpstr>Diapositive 17</vt:lpstr>
      <vt:lpstr>Diapositive 18</vt:lpstr>
      <vt:lpstr>Diapositive 19</vt:lpstr>
      <vt:lpstr>Mardi 20 mars</vt:lpstr>
      <vt:lpstr>Diapositive 21</vt:lpstr>
      <vt:lpstr>Puis temps libre au Powerscourt shopping centre. </vt:lpstr>
      <vt:lpstr>Après-midi : visite de Old Jameson Distillery</vt:lpstr>
      <vt:lpstr>Diapositive 24</vt:lpstr>
      <vt:lpstr>Diapositive 25</vt:lpstr>
      <vt:lpstr>Mercredi 21 mars</vt:lpstr>
      <vt:lpstr>Diapositive 27</vt:lpstr>
      <vt:lpstr>Départ à 16h30. (Modification possible) </vt:lpstr>
      <vt:lpstr>Prévoir de l’argent pour les repas du mercredi soir et du jeudi</vt:lpstr>
      <vt:lpstr>Jeudi 22 mars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Muriel</dc:creator>
  <cp:lastModifiedBy>Administrateur</cp:lastModifiedBy>
  <cp:revision>30</cp:revision>
  <dcterms:created xsi:type="dcterms:W3CDTF">2012-02-14T18:05:24Z</dcterms:created>
  <dcterms:modified xsi:type="dcterms:W3CDTF">2012-02-24T12:02:51Z</dcterms:modified>
</cp:coreProperties>
</file>