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3" r:id="rId17"/>
    <p:sldId id="272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A27FB-59D1-48EE-8723-D6EE16F79F09}" type="datetimeFigureOut">
              <a:rPr lang="fr-FR" smtClean="0"/>
              <a:pPr/>
              <a:t>31/03/2013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0ECDA-0A70-43FE-B17F-1BF37311BB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ECDA-0A70-43FE-B17F-1BF37311BB6B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CFEFE-48FF-4E3C-AEF5-289A3292822E}" type="datetimeFigureOut">
              <a:rPr lang="fr-FR" smtClean="0"/>
              <a:pPr/>
              <a:t>31/03/2013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41E8-4874-4E17-995C-7C6F97E59F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CFEFE-48FF-4E3C-AEF5-289A3292822E}" type="datetimeFigureOut">
              <a:rPr lang="fr-FR" smtClean="0"/>
              <a:pPr/>
              <a:t>31/03/2013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41E8-4874-4E17-995C-7C6F97E59F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CFEFE-48FF-4E3C-AEF5-289A3292822E}" type="datetimeFigureOut">
              <a:rPr lang="fr-FR" smtClean="0"/>
              <a:pPr/>
              <a:t>31/03/2013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41E8-4874-4E17-995C-7C6F97E59F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CFEFE-48FF-4E3C-AEF5-289A3292822E}" type="datetimeFigureOut">
              <a:rPr lang="fr-FR" smtClean="0"/>
              <a:pPr/>
              <a:t>31/03/2013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41E8-4874-4E17-995C-7C6F97E59F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CFEFE-48FF-4E3C-AEF5-289A3292822E}" type="datetimeFigureOut">
              <a:rPr lang="fr-FR" smtClean="0"/>
              <a:pPr/>
              <a:t>31/03/2013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41E8-4874-4E17-995C-7C6F97E59F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CFEFE-48FF-4E3C-AEF5-289A3292822E}" type="datetimeFigureOut">
              <a:rPr lang="fr-FR" smtClean="0"/>
              <a:pPr/>
              <a:t>31/03/2013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41E8-4874-4E17-995C-7C6F97E59F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CFEFE-48FF-4E3C-AEF5-289A3292822E}" type="datetimeFigureOut">
              <a:rPr lang="fr-FR" smtClean="0"/>
              <a:pPr/>
              <a:t>31/03/2013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41E8-4874-4E17-995C-7C6F97E59F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CFEFE-48FF-4E3C-AEF5-289A3292822E}" type="datetimeFigureOut">
              <a:rPr lang="fr-FR" smtClean="0"/>
              <a:pPr/>
              <a:t>31/03/2013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41E8-4874-4E17-995C-7C6F97E59F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CFEFE-48FF-4E3C-AEF5-289A3292822E}" type="datetimeFigureOut">
              <a:rPr lang="fr-FR" smtClean="0"/>
              <a:pPr/>
              <a:t>31/03/2013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41E8-4874-4E17-995C-7C6F97E59F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CFEFE-48FF-4E3C-AEF5-289A3292822E}" type="datetimeFigureOut">
              <a:rPr lang="fr-FR" smtClean="0"/>
              <a:pPr/>
              <a:t>31/03/2013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41E8-4874-4E17-995C-7C6F97E59F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CFEFE-48FF-4E3C-AEF5-289A3292822E}" type="datetimeFigureOut">
              <a:rPr lang="fr-FR" smtClean="0"/>
              <a:pPr/>
              <a:t>31/03/2013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41E8-4874-4E17-995C-7C6F97E59F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CFEFE-48FF-4E3C-AEF5-289A3292822E}" type="datetimeFigureOut">
              <a:rPr lang="fr-FR" smtClean="0"/>
              <a:pPr/>
              <a:t>31/03/2013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A41E8-4874-4E17-995C-7C6F97E59F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dministrateur.PORTABLE-HP-01\Mes%20documents\0_laurent\site_du_lycee_3\vie_scolaire\2012_2013\venise\toto%20cotugno%20-%20lasciatemi%20cantare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2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5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10" Type="http://schemas.openxmlformats.org/officeDocument/2006/relationships/image" Target="../media/image37.jpe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79712" y="404665"/>
            <a:ext cx="5112568" cy="576063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rgbClr val="002060"/>
                </a:solidFill>
                <a:latin typeface="Colonna MT" pitchFamily="82" charset="0"/>
              </a:rPr>
              <a:t>Primo  </a:t>
            </a:r>
            <a:r>
              <a:rPr lang="fr-FR" sz="2800" dirty="0" err="1" smtClean="0">
                <a:solidFill>
                  <a:srgbClr val="002060"/>
                </a:solidFill>
                <a:latin typeface="Colonna MT" pitchFamily="82" charset="0"/>
              </a:rPr>
              <a:t>pranzo</a:t>
            </a:r>
            <a:r>
              <a:rPr lang="fr-FR" sz="2800" dirty="0" smtClean="0">
                <a:solidFill>
                  <a:srgbClr val="002060"/>
                </a:solidFill>
                <a:latin typeface="Colonna MT" pitchFamily="82" charset="0"/>
              </a:rPr>
              <a:t> a Lido di </a:t>
            </a:r>
            <a:r>
              <a:rPr lang="fr-FR" sz="2800" dirty="0" err="1" smtClean="0">
                <a:solidFill>
                  <a:srgbClr val="002060"/>
                </a:solidFill>
                <a:latin typeface="Colonna MT" pitchFamily="82" charset="0"/>
              </a:rPr>
              <a:t>Venezia</a:t>
            </a:r>
            <a:r>
              <a:rPr lang="fr-FR" sz="2800" dirty="0" smtClean="0">
                <a:solidFill>
                  <a:srgbClr val="002060"/>
                </a:solidFill>
                <a:latin typeface="Colonna MT" pitchFamily="82" charset="0"/>
              </a:rPr>
              <a:t> 17/03</a:t>
            </a:r>
            <a:endParaRPr lang="fr-FR" sz="2800" dirty="0">
              <a:solidFill>
                <a:srgbClr val="002060"/>
              </a:solidFill>
              <a:latin typeface="Colonna MT" pitchFamily="8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266" name="Picture 2" descr="http://www.prestige-mls.com/blog/wp-content/uploads/2012/03/Embl%C3%A8me-Venis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0"/>
            <a:ext cx="1475656" cy="1297184"/>
          </a:xfrm>
          <a:prstGeom prst="rect">
            <a:avLst/>
          </a:prstGeom>
          <a:noFill/>
        </p:spPr>
      </p:pic>
      <p:pic>
        <p:nvPicPr>
          <p:cNvPr id="11268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  <p:pic>
        <p:nvPicPr>
          <p:cNvPr id="6" name="Image 5" descr="DSCF26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1124744"/>
            <a:ext cx="3816424" cy="2862318"/>
          </a:xfrm>
          <a:prstGeom prst="rect">
            <a:avLst/>
          </a:prstGeom>
        </p:spPr>
      </p:pic>
      <p:pic>
        <p:nvPicPr>
          <p:cNvPr id="7" name="Image 6" descr="DSCF26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4048" y="1097360"/>
            <a:ext cx="4032448" cy="3024336"/>
          </a:xfrm>
          <a:prstGeom prst="rect">
            <a:avLst/>
          </a:prstGeom>
        </p:spPr>
      </p:pic>
      <p:pic>
        <p:nvPicPr>
          <p:cNvPr id="8" name="Image 7" descr="DSCF26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3861048"/>
            <a:ext cx="3312368" cy="2484276"/>
          </a:xfrm>
          <a:prstGeom prst="rect">
            <a:avLst/>
          </a:prstGeom>
        </p:spPr>
      </p:pic>
      <p:pic>
        <p:nvPicPr>
          <p:cNvPr id="10" name="Image 9" descr="DSCF259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455114"/>
            <a:ext cx="2915816" cy="2186862"/>
          </a:xfrm>
          <a:prstGeom prst="rect">
            <a:avLst/>
          </a:prstGeom>
        </p:spPr>
      </p:pic>
      <p:pic>
        <p:nvPicPr>
          <p:cNvPr id="13" name="toto cotugno - lasciatemi cantar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5292080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F268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Image 4" descr="DSCF26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DSCF268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83356" cy="6887517"/>
          </a:xfrm>
        </p:spPr>
      </p:pic>
      <p:pic>
        <p:nvPicPr>
          <p:cNvPr id="7" name="Image 6" descr="DSCF26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05064"/>
            <a:ext cx="2139702" cy="2852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F269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772816"/>
            <a:ext cx="4416490" cy="3312368"/>
          </a:xfrm>
        </p:spPr>
      </p:pic>
      <p:pic>
        <p:nvPicPr>
          <p:cNvPr id="5" name="Image 4" descr="DSCF26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4563126"/>
            <a:ext cx="3059832" cy="2294874"/>
          </a:xfrm>
          <a:prstGeom prst="rect">
            <a:avLst/>
          </a:prstGeom>
        </p:spPr>
      </p:pic>
      <p:pic>
        <p:nvPicPr>
          <p:cNvPr id="7" name="Image 6" descr="DSCF26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0"/>
            <a:ext cx="4355976" cy="3266982"/>
          </a:xfrm>
          <a:prstGeom prst="rect">
            <a:avLst/>
          </a:prstGeom>
        </p:spPr>
      </p:pic>
      <p:pic>
        <p:nvPicPr>
          <p:cNvPr id="8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3096344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2">
                    <a:lumMod val="75000"/>
                  </a:schemeClr>
                </a:solidFill>
                <a:latin typeface="Colonna MT" pitchFamily="82" charset="0"/>
              </a:rPr>
              <a:t>Piccolo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  <a:latin typeface="Colonna MT" pitchFamily="82" charset="0"/>
              </a:rPr>
              <a:t>rally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  <a:latin typeface="Colonna MT" pitchFamily="82" charset="0"/>
              </a:rPr>
              <a:t> a </a:t>
            </a:r>
            <a:r>
              <a:rPr lang="fr-FR" dirty="0" err="1">
                <a:solidFill>
                  <a:schemeClr val="bg2">
                    <a:lumMod val="75000"/>
                  </a:schemeClr>
                </a:solidFill>
                <a:latin typeface="Colonna MT" pitchFamily="82" charset="0"/>
              </a:rPr>
              <a:t>V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  <a:latin typeface="Colonna MT" pitchFamily="82" charset="0"/>
              </a:rPr>
              <a:t>enezia</a:t>
            </a:r>
            <a:endParaRPr lang="fr-FR" dirty="0">
              <a:solidFill>
                <a:schemeClr val="bg2">
                  <a:lumMod val="75000"/>
                </a:schemeClr>
              </a:solidFill>
              <a:latin typeface="Colonna MT" pitchFamily="82" charset="0"/>
            </a:endParaRPr>
          </a:p>
        </p:txBody>
      </p:sp>
      <p:pic>
        <p:nvPicPr>
          <p:cNvPr id="4" name="Espace réservé du contenu 3" descr="DSCF27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80112" y="2780928"/>
            <a:ext cx="2908418" cy="3877891"/>
          </a:xfrm>
        </p:spPr>
      </p:pic>
      <p:pic>
        <p:nvPicPr>
          <p:cNvPr id="5" name="Image 4" descr="DSCF27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72816"/>
            <a:ext cx="2520280" cy="1890210"/>
          </a:xfrm>
          <a:prstGeom prst="rect">
            <a:avLst/>
          </a:prstGeom>
        </p:spPr>
      </p:pic>
      <p:pic>
        <p:nvPicPr>
          <p:cNvPr id="6" name="Image 5" descr="DSCF27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4121696"/>
            <a:ext cx="3648405" cy="2736304"/>
          </a:xfrm>
          <a:prstGeom prst="rect">
            <a:avLst/>
          </a:prstGeom>
        </p:spPr>
      </p:pic>
      <p:pic>
        <p:nvPicPr>
          <p:cNvPr id="8" name="Image 7" descr="DSCF27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188640"/>
            <a:ext cx="4032448" cy="3024336"/>
          </a:xfrm>
          <a:prstGeom prst="rect">
            <a:avLst/>
          </a:prstGeom>
        </p:spPr>
      </p:pic>
      <p:pic>
        <p:nvPicPr>
          <p:cNvPr id="9" name="Image 8" descr="DSCF27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1412776"/>
            <a:ext cx="1995686" cy="2660915"/>
          </a:xfrm>
          <a:prstGeom prst="rect">
            <a:avLst/>
          </a:prstGeom>
        </p:spPr>
      </p:pic>
      <p:pic>
        <p:nvPicPr>
          <p:cNvPr id="10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F27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916832"/>
            <a:ext cx="3394472" cy="4525963"/>
          </a:xfrm>
          <a:prstGeom prst="rect">
            <a:avLst/>
          </a:prstGeom>
        </p:spPr>
      </p:pic>
      <p:pic>
        <p:nvPicPr>
          <p:cNvPr id="6" name="Image 5" descr="DSCF27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908720"/>
            <a:ext cx="3057804" cy="4077072"/>
          </a:xfrm>
          <a:prstGeom prst="rect">
            <a:avLst/>
          </a:prstGeom>
        </p:spPr>
      </p:pic>
      <p:pic>
        <p:nvPicPr>
          <p:cNvPr id="7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  <p:pic>
        <p:nvPicPr>
          <p:cNvPr id="8" name="Picture 2" descr="http://www.prestige-mls.com/blog/wp-content/uploads/2012/03/Embl%C3%A8me-Venise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0"/>
            <a:ext cx="1475656" cy="1297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SCF27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1" y="1729408"/>
            <a:ext cx="3456383" cy="25922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3672408" cy="868958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  <a:latin typeface="Colonna MT" pitchFamily="82" charset="0"/>
              </a:rPr>
              <a:t>Museo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  <a:latin typeface="Colonna MT" pitchFamily="82" charset="0"/>
              </a:rPr>
              <a:t> </a:t>
            </a:r>
            <a:r>
              <a:rPr lang="fr-FR" dirty="0" err="1">
                <a:solidFill>
                  <a:schemeClr val="bg2">
                    <a:lumMod val="75000"/>
                  </a:schemeClr>
                </a:solidFill>
                <a:latin typeface="Colonna MT" pitchFamily="82" charset="0"/>
              </a:rPr>
              <a:t>Storico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olonna MT" pitchFamily="82" charset="0"/>
              </a:rPr>
              <a:t> Navale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  <a:latin typeface="Colonna MT" pitchFamily="82" charset="0"/>
              </a:rPr>
              <a:t>Venezia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  <a:latin typeface="Colonna MT" pitchFamily="82" charset="0"/>
              </a:rPr>
              <a:t> 20/03 </a:t>
            </a:r>
            <a:endParaRPr lang="fr-FR" dirty="0">
              <a:solidFill>
                <a:schemeClr val="bg2">
                  <a:lumMod val="75000"/>
                </a:schemeClr>
              </a:solidFill>
              <a:latin typeface="Colonna MT" pitchFamily="82" charset="0"/>
            </a:endParaRPr>
          </a:p>
        </p:txBody>
      </p:sp>
      <p:pic>
        <p:nvPicPr>
          <p:cNvPr id="5" name="Image 4" descr="DSCF27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158970"/>
            <a:ext cx="4932040" cy="3699030"/>
          </a:xfrm>
          <a:prstGeom prst="rect">
            <a:avLst/>
          </a:prstGeom>
        </p:spPr>
      </p:pic>
      <p:pic>
        <p:nvPicPr>
          <p:cNvPr id="6" name="Espace réservé du contenu 3" descr="DSCF27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1"/>
            <a:ext cx="2193708" cy="2924944"/>
          </a:xfrm>
          <a:prstGeom prst="rect">
            <a:avLst/>
          </a:prstGeom>
        </p:spPr>
      </p:pic>
      <p:pic>
        <p:nvPicPr>
          <p:cNvPr id="7" name="Image 6" descr="DSCF27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4455114"/>
            <a:ext cx="3203848" cy="2402886"/>
          </a:xfrm>
          <a:prstGeom prst="rect">
            <a:avLst/>
          </a:prstGeom>
        </p:spPr>
      </p:pic>
      <p:pic>
        <p:nvPicPr>
          <p:cNvPr id="8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bg2">
                    <a:lumMod val="75000"/>
                  </a:schemeClr>
                </a:solidFill>
                <a:latin typeface="Colonna MT" pitchFamily="82" charset="0"/>
              </a:rPr>
              <a:t>Ponte di Rialto</a:t>
            </a:r>
            <a:endParaRPr lang="fr-FR" dirty="0">
              <a:solidFill>
                <a:schemeClr val="bg2">
                  <a:lumMod val="75000"/>
                </a:schemeClr>
              </a:solidFill>
              <a:latin typeface="Colonna MT" pitchFamily="82" charset="0"/>
            </a:endParaRPr>
          </a:p>
        </p:txBody>
      </p:sp>
      <p:pic>
        <p:nvPicPr>
          <p:cNvPr id="4" name="Espace réservé du contenu 3" descr="DSCF27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  <p:pic>
        <p:nvPicPr>
          <p:cNvPr id="5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Colonna MT" pitchFamily="82" charset="0"/>
              </a:rPr>
              <a:t>Arrivederci</a:t>
            </a:r>
            <a:r>
              <a:rPr lang="fr-FR" dirty="0" smtClean="0">
                <a:latin typeface="Colonna MT" pitchFamily="82" charset="0"/>
              </a:rPr>
              <a:t> </a:t>
            </a:r>
            <a:r>
              <a:rPr lang="fr-FR" dirty="0" err="1" smtClean="0">
                <a:latin typeface="Colonna MT" pitchFamily="82" charset="0"/>
              </a:rPr>
              <a:t>Venezia</a:t>
            </a:r>
            <a:r>
              <a:rPr lang="fr-FR" dirty="0" smtClean="0">
                <a:latin typeface="Colonna MT" pitchFamily="82" charset="0"/>
              </a:rPr>
              <a:t> </a:t>
            </a:r>
            <a:endParaRPr lang="fr-FR" dirty="0">
              <a:latin typeface="Colonna MT" pitchFamily="82" charset="0"/>
            </a:endParaRPr>
          </a:p>
        </p:txBody>
      </p:sp>
      <p:pic>
        <p:nvPicPr>
          <p:cNvPr id="6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  <p:pic>
        <p:nvPicPr>
          <p:cNvPr id="7" name="Picture 2" descr="http://www.prestige-mls.com/blog/wp-content/uploads/2012/03/Embl%C3%A8me-Venis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0"/>
            <a:ext cx="1475656" cy="1297184"/>
          </a:xfrm>
          <a:prstGeom prst="rect">
            <a:avLst/>
          </a:prstGeom>
          <a:noFill/>
        </p:spPr>
      </p:pic>
      <p:pic>
        <p:nvPicPr>
          <p:cNvPr id="9" name="Espace réservé du contenu 8" descr="DSCF272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2448272" cy="1228998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Colonna MT" pitchFamily="82" charset="0"/>
              </a:rPr>
              <a:t>Primo vaporetto</a:t>
            </a:r>
            <a:endParaRPr lang="fr-FR" dirty="0"/>
          </a:p>
        </p:txBody>
      </p:sp>
      <p:pic>
        <p:nvPicPr>
          <p:cNvPr id="6" name="Espace réservé du contenu 5" descr="DSCF26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916832"/>
            <a:ext cx="3980260" cy="2985195"/>
          </a:xfrm>
        </p:spPr>
      </p:pic>
      <p:pic>
        <p:nvPicPr>
          <p:cNvPr id="4" name="Picture 2" descr="http://www.prestige-mls.com/blog/wp-content/uploads/2012/03/Embl%C3%A8me-Venis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0"/>
            <a:ext cx="1475656" cy="1297184"/>
          </a:xfrm>
          <a:prstGeom prst="rect">
            <a:avLst/>
          </a:prstGeom>
          <a:noFill/>
        </p:spPr>
      </p:pic>
      <p:pic>
        <p:nvPicPr>
          <p:cNvPr id="5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  <p:pic>
        <p:nvPicPr>
          <p:cNvPr id="7" name="Image 6" descr="DSCF26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3284984"/>
            <a:ext cx="3936437" cy="2952328"/>
          </a:xfrm>
          <a:prstGeom prst="rect">
            <a:avLst/>
          </a:prstGeom>
        </p:spPr>
      </p:pic>
      <p:pic>
        <p:nvPicPr>
          <p:cNvPr id="8" name="Image 7" descr="DSCF26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4149080"/>
            <a:ext cx="3419872" cy="2564904"/>
          </a:xfrm>
          <a:prstGeom prst="rect">
            <a:avLst/>
          </a:prstGeom>
        </p:spPr>
      </p:pic>
      <p:pic>
        <p:nvPicPr>
          <p:cNvPr id="9" name="Image 8" descr="DSCF260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79912" y="260648"/>
            <a:ext cx="3803915" cy="2852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http://www.prestige-mls.com/blog/wp-content/uploads/2012/03/Embl%C3%A8me-Venis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0"/>
            <a:ext cx="1475656" cy="1297184"/>
          </a:xfrm>
          <a:prstGeom prst="rect">
            <a:avLst/>
          </a:prstGeom>
          <a:noFill/>
        </p:spPr>
      </p:pic>
      <p:pic>
        <p:nvPicPr>
          <p:cNvPr id="5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  <p:pic>
        <p:nvPicPr>
          <p:cNvPr id="7" name="Image 6" descr="DSCF26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7" y="2636912"/>
            <a:ext cx="4139953" cy="3204356"/>
          </a:xfrm>
          <a:prstGeom prst="rect">
            <a:avLst/>
          </a:prstGeom>
        </p:spPr>
      </p:pic>
      <p:pic>
        <p:nvPicPr>
          <p:cNvPr id="10" name="Image 9" descr="DSCF26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0"/>
            <a:ext cx="3995936" cy="2996952"/>
          </a:xfrm>
          <a:prstGeom prst="rect">
            <a:avLst/>
          </a:prstGeom>
        </p:spPr>
      </p:pic>
      <p:pic>
        <p:nvPicPr>
          <p:cNvPr id="11" name="Image 10" descr="DSCF26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1680" y="4805772"/>
            <a:ext cx="2736304" cy="2052228"/>
          </a:xfrm>
          <a:prstGeom prst="rect">
            <a:avLst/>
          </a:prstGeom>
        </p:spPr>
      </p:pic>
      <p:pic>
        <p:nvPicPr>
          <p:cNvPr id="9" name="Image 8" descr="DSCF261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5896" y="2252869"/>
            <a:ext cx="2265716" cy="3020955"/>
          </a:xfrm>
          <a:prstGeom prst="rect">
            <a:avLst/>
          </a:prstGeom>
        </p:spPr>
      </p:pic>
      <p:pic>
        <p:nvPicPr>
          <p:cNvPr id="8" name="Image 7" descr="DSCF261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3645024"/>
            <a:ext cx="1800200" cy="2400267"/>
          </a:xfrm>
          <a:prstGeom prst="rect">
            <a:avLst/>
          </a:prstGeom>
        </p:spPr>
      </p:pic>
      <p:pic>
        <p:nvPicPr>
          <p:cNvPr id="6" name="Espace réservé du contenu 5" descr="DSCF2613.JPG"/>
          <p:cNvPicPr>
            <a:picLocks noGrp="1" noChangeAspect="1"/>
          </p:cNvPicPr>
          <p:nvPr>
            <p:ph idx="1"/>
          </p:nvPr>
        </p:nvPicPr>
        <p:blipFill>
          <a:blip r:embed="rId10" cstate="print"/>
          <a:stretch>
            <a:fillRect/>
          </a:stretch>
        </p:blipFill>
        <p:spPr>
          <a:xfrm>
            <a:off x="611560" y="1700808"/>
            <a:ext cx="2784309" cy="2088232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91680" y="0"/>
            <a:ext cx="3396060" cy="109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DSCF2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221088"/>
            <a:ext cx="1977684" cy="2636912"/>
          </a:xfrm>
          <a:prstGeom prst="rect">
            <a:avLst/>
          </a:prstGeom>
        </p:spPr>
      </p:pic>
      <p:pic>
        <p:nvPicPr>
          <p:cNvPr id="4" name="Picture 2" descr="http://www.prestige-mls.com/blog/wp-content/uploads/2012/03/Embl%C3%A8me-Venis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0"/>
            <a:ext cx="1475656" cy="1297184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Da Canal Grande al </a:t>
            </a:r>
            <a:r>
              <a:rPr lang="fr-FR" sz="3200" dirty="0" err="1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P</a:t>
            </a:r>
            <a:r>
              <a:rPr lang="fr-FR" sz="3200" dirty="0" err="1" smtClean="0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alazzo</a:t>
            </a:r>
            <a:r>
              <a:rPr lang="fr-FR" sz="3200" dirty="0" smtClean="0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 </a:t>
            </a:r>
            <a:r>
              <a:rPr lang="fr-FR" sz="3200" dirty="0" err="1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G</a:t>
            </a:r>
            <a:r>
              <a:rPr lang="fr-FR" sz="3200" dirty="0" err="1" smtClean="0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rassi</a:t>
            </a:r>
            <a:endParaRPr lang="fr-FR" sz="3200" dirty="0">
              <a:solidFill>
                <a:schemeClr val="bg2">
                  <a:lumMod val="50000"/>
                </a:schemeClr>
              </a:solidFill>
              <a:latin typeface="Colonna MT" pitchFamily="82" charset="0"/>
            </a:endParaRPr>
          </a:p>
        </p:txBody>
      </p:sp>
      <p:pic>
        <p:nvPicPr>
          <p:cNvPr id="8" name="Espace réservé du contenu 7" descr="DSCF263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" y="1268760"/>
            <a:ext cx="4416490" cy="3312368"/>
          </a:xfrm>
        </p:spPr>
      </p:pic>
      <p:pic>
        <p:nvPicPr>
          <p:cNvPr id="9" name="Image 8" descr="DSCF26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3194975"/>
            <a:ext cx="4571999" cy="3428999"/>
          </a:xfrm>
          <a:prstGeom prst="rect">
            <a:avLst/>
          </a:prstGeom>
        </p:spPr>
      </p:pic>
      <p:pic>
        <p:nvPicPr>
          <p:cNvPr id="5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3024336" cy="11430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Colonna MT" pitchFamily="82" charset="0"/>
              </a:rPr>
              <a:t>Farniente  </a:t>
            </a:r>
            <a:r>
              <a:rPr lang="fr-FR" sz="2800" dirty="0" err="1" smtClean="0">
                <a:latin typeface="Colonna MT" pitchFamily="82" charset="0"/>
              </a:rPr>
              <a:t>lungo</a:t>
            </a:r>
            <a:r>
              <a:rPr lang="fr-FR" sz="2800" dirty="0" smtClean="0">
                <a:latin typeface="Colonna MT" pitchFamily="82" charset="0"/>
              </a:rPr>
              <a:t> il </a:t>
            </a:r>
            <a:r>
              <a:rPr lang="fr-FR" sz="2800" dirty="0" err="1" smtClean="0">
                <a:latin typeface="Colonna MT" pitchFamily="82" charset="0"/>
              </a:rPr>
              <a:t>canale</a:t>
            </a:r>
            <a:endParaRPr lang="fr-FR" sz="2800" dirty="0">
              <a:latin typeface="Colonna MT" pitchFamily="82" charset="0"/>
            </a:endParaRPr>
          </a:p>
        </p:txBody>
      </p:sp>
      <p:pic>
        <p:nvPicPr>
          <p:cNvPr id="4" name="Espace réservé du contenu 3" descr="DSCF26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88024" y="260648"/>
            <a:ext cx="3600400" cy="2700300"/>
          </a:xfrm>
        </p:spPr>
      </p:pic>
      <p:pic>
        <p:nvPicPr>
          <p:cNvPr id="5" name="Image 4" descr="DSCF26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068960"/>
            <a:ext cx="4572000" cy="3429000"/>
          </a:xfrm>
          <a:prstGeom prst="rect">
            <a:avLst/>
          </a:prstGeom>
        </p:spPr>
      </p:pic>
      <p:pic>
        <p:nvPicPr>
          <p:cNvPr id="7" name="Image 6" descr="DSCF26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2132856"/>
            <a:ext cx="3327834" cy="4437112"/>
          </a:xfrm>
          <a:prstGeom prst="rect">
            <a:avLst/>
          </a:prstGeom>
        </p:spPr>
      </p:pic>
      <p:pic>
        <p:nvPicPr>
          <p:cNvPr id="8" name="Picture 2" descr="http://www.prestige-mls.com/blog/wp-content/uploads/2012/03/Embl%C3%A8me-Venise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0"/>
            <a:ext cx="1475656" cy="1297184"/>
          </a:xfrm>
          <a:prstGeom prst="rect">
            <a:avLst/>
          </a:prstGeom>
          <a:noFill/>
        </p:spPr>
      </p:pic>
      <p:pic>
        <p:nvPicPr>
          <p:cNvPr id="9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hoto0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3861048"/>
            <a:ext cx="3697216" cy="27729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0"/>
            <a:ext cx="3528392" cy="1417638"/>
          </a:xfrm>
        </p:spPr>
        <p:txBody>
          <a:bodyPr>
            <a:normAutofit fontScale="90000"/>
          </a:bodyPr>
          <a:lstStyle/>
          <a:p>
            <a:r>
              <a:rPr lang="fr-FR" sz="3200" dirty="0" smtClean="0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La piazza </a:t>
            </a:r>
            <a:r>
              <a:rPr lang="fr-FR" sz="3200" dirty="0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S</a:t>
            </a:r>
            <a:r>
              <a:rPr lang="fr-FR" sz="3200" dirty="0" smtClean="0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an Marco </a:t>
            </a:r>
            <a:r>
              <a:rPr lang="fr-FR" sz="3200" dirty="0" err="1" smtClean="0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sotto</a:t>
            </a:r>
            <a:r>
              <a:rPr lang="fr-FR" sz="3200" dirty="0" smtClean="0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 la </a:t>
            </a:r>
            <a:r>
              <a:rPr lang="fr-FR" sz="3200" dirty="0" err="1" smtClean="0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pioggia</a:t>
            </a:r>
            <a:r>
              <a:rPr lang="fr-FR" sz="3200" dirty="0" smtClean="0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 18/03</a:t>
            </a:r>
            <a:endParaRPr lang="fr-FR" sz="3200" dirty="0">
              <a:solidFill>
                <a:schemeClr val="bg2">
                  <a:lumMod val="50000"/>
                </a:schemeClr>
              </a:solidFill>
              <a:latin typeface="Colonna MT" pitchFamily="82" charset="0"/>
            </a:endParaRPr>
          </a:p>
        </p:txBody>
      </p:sp>
      <p:pic>
        <p:nvPicPr>
          <p:cNvPr id="4" name="Espace réservé du contenu 3" descr="Photo007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860032" y="764704"/>
            <a:ext cx="3089317" cy="2316988"/>
          </a:xfrm>
        </p:spPr>
      </p:pic>
      <p:pic>
        <p:nvPicPr>
          <p:cNvPr id="5" name="Image 4" descr="Photo00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1340768"/>
            <a:ext cx="3697216" cy="2772912"/>
          </a:xfrm>
          <a:prstGeom prst="rect">
            <a:avLst/>
          </a:prstGeom>
        </p:spPr>
      </p:pic>
      <p:pic>
        <p:nvPicPr>
          <p:cNvPr id="6" name="Image 5" descr="Photo00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3212976"/>
            <a:ext cx="3744416" cy="2808312"/>
          </a:xfrm>
          <a:prstGeom prst="rect">
            <a:avLst/>
          </a:prstGeom>
        </p:spPr>
      </p:pic>
      <p:pic>
        <p:nvPicPr>
          <p:cNvPr id="9" name="Picture 2" descr="http://www.prestige-mls.com/blog/wp-content/uploads/2012/03/Embl%C3%A8me-Venise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0"/>
            <a:ext cx="1475656" cy="1297184"/>
          </a:xfrm>
          <a:prstGeom prst="rect">
            <a:avLst/>
          </a:prstGeom>
          <a:noFill/>
        </p:spPr>
      </p:pic>
      <p:pic>
        <p:nvPicPr>
          <p:cNvPr id="10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C:\Users\Client\Desktop\Venise mars 2013\DSCF27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Palazzo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  <a:latin typeface="Colonna MT" pitchFamily="82" charset="0"/>
              </a:rPr>
              <a:t> Ducale</a:t>
            </a:r>
            <a:endParaRPr lang="fr-FR" dirty="0">
              <a:solidFill>
                <a:schemeClr val="bg2">
                  <a:lumMod val="50000"/>
                </a:schemeClr>
              </a:solidFill>
              <a:latin typeface="Colonna MT" pitchFamily="82" charset="0"/>
            </a:endParaRPr>
          </a:p>
        </p:txBody>
      </p:sp>
      <p:pic>
        <p:nvPicPr>
          <p:cNvPr id="4" name="Espace réservé du contenu 3" descr="Photo007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772816"/>
            <a:ext cx="4070581" cy="3052936"/>
          </a:xfrm>
          <a:prstGeom prst="rect">
            <a:avLst/>
          </a:prstGeom>
        </p:spPr>
      </p:pic>
      <p:pic>
        <p:nvPicPr>
          <p:cNvPr id="6" name="Picture 2" descr="http://www.prestige-mls.com/blog/wp-content/uploads/2012/03/Embl%C3%A8me-Venis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0"/>
            <a:ext cx="1475656" cy="1297184"/>
          </a:xfrm>
          <a:prstGeom prst="rect">
            <a:avLst/>
          </a:prstGeom>
          <a:noFill/>
        </p:spPr>
      </p:pic>
      <p:pic>
        <p:nvPicPr>
          <p:cNvPr id="7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  <p:pic>
        <p:nvPicPr>
          <p:cNvPr id="10" name="Image 9" descr="DSCF26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http://www.jacqueslanciault.com/wp-content/Carpacci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08920"/>
            <a:ext cx="1930232" cy="17272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lonna MT" pitchFamily="82" charset="0"/>
              </a:rPr>
              <a:t>19/03</a:t>
            </a:r>
            <a:endParaRPr lang="fr-FR" dirty="0">
              <a:latin typeface="Colonna MT" pitchFamily="82" charset="0"/>
            </a:endParaRPr>
          </a:p>
        </p:txBody>
      </p:sp>
      <p:pic>
        <p:nvPicPr>
          <p:cNvPr id="5" name="Image 4" descr="DSCF26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2132856"/>
            <a:ext cx="3264363" cy="2448272"/>
          </a:xfrm>
          <a:prstGeom prst="rect">
            <a:avLst/>
          </a:prstGeom>
        </p:spPr>
      </p:pic>
      <p:pic>
        <p:nvPicPr>
          <p:cNvPr id="6" name="Image 5" descr="DSCF26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581128"/>
            <a:ext cx="2603781" cy="1952836"/>
          </a:xfrm>
          <a:prstGeom prst="rect">
            <a:avLst/>
          </a:prstGeom>
        </p:spPr>
      </p:pic>
      <p:pic>
        <p:nvPicPr>
          <p:cNvPr id="7" name="Picture 2" descr="http://www.prestige-mls.com/blog/wp-content/uploads/2012/03/Embl%C3%A8me-Venise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0"/>
            <a:ext cx="1475656" cy="1297184"/>
          </a:xfrm>
          <a:prstGeom prst="rect">
            <a:avLst/>
          </a:prstGeom>
          <a:noFill/>
        </p:spPr>
      </p:pic>
      <p:pic>
        <p:nvPicPr>
          <p:cNvPr id="9" name="Image 8" descr="DSCF266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4077072"/>
            <a:ext cx="3707904" cy="2780928"/>
          </a:xfrm>
          <a:prstGeom prst="rect">
            <a:avLst/>
          </a:prstGeom>
        </p:spPr>
      </p:pic>
      <p:pic>
        <p:nvPicPr>
          <p:cNvPr id="10" name="Picture 4" descr="http://www.avygeo.fr/wp-content/uploads/blasonVe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0"/>
            <a:ext cx="1403647" cy="1700453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9672" y="0"/>
            <a:ext cx="58674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6012160" y="2780928"/>
            <a:ext cx="313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Colonna MT" pitchFamily="82" charset="0"/>
              </a:rPr>
              <a:t>La</a:t>
            </a:r>
            <a:r>
              <a:rPr lang="fr-FR" sz="3200" b="1" dirty="0">
                <a:latin typeface="Colonna MT" pitchFamily="82" charset="0"/>
              </a:rPr>
              <a:t> </a:t>
            </a:r>
            <a:r>
              <a:rPr lang="fr-FR" sz="3200" b="1" i="1" dirty="0" err="1">
                <a:latin typeface="Colonna MT" pitchFamily="82" charset="0"/>
              </a:rPr>
              <a:t>Galleria</a:t>
            </a:r>
            <a:r>
              <a:rPr lang="fr-FR" sz="3200" b="1" i="1" dirty="0">
                <a:latin typeface="Colonna MT" pitchFamily="82" charset="0"/>
              </a:rPr>
              <a:t> </a:t>
            </a:r>
            <a:r>
              <a:rPr lang="fr-FR" sz="3200" b="1" i="1" dirty="0" err="1" smtClean="0">
                <a:latin typeface="Colonna MT" pitchFamily="82" charset="0"/>
              </a:rPr>
              <a:t>dell’Accademia</a:t>
            </a:r>
            <a:endParaRPr lang="fr-FR" sz="3200" dirty="0">
              <a:latin typeface="Colonna MT" pitchFamily="82" charset="0"/>
            </a:endParaRPr>
          </a:p>
        </p:txBody>
      </p:sp>
      <p:pic>
        <p:nvPicPr>
          <p:cNvPr id="15364" name="Picture 4" descr="Gallerie dell’Accademia, Venise, Italie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4829348"/>
            <a:ext cx="2279384" cy="2028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62</Words>
  <Application>Microsoft Office PowerPoint</Application>
  <PresentationFormat>Affichage à l'écran (4:3)</PresentationFormat>
  <Paragraphs>29</Paragraphs>
  <Slides>17</Slides>
  <Notes>17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Primo  pranzo a Lido di Venezia 17/03</vt:lpstr>
      <vt:lpstr>Primo vaporetto</vt:lpstr>
      <vt:lpstr>Diapositive 3</vt:lpstr>
      <vt:lpstr>Da Canal Grande al Palazzo Grassi</vt:lpstr>
      <vt:lpstr>Farniente  lungo il canale</vt:lpstr>
      <vt:lpstr>La piazza San Marco sotto la pioggia 18/03</vt:lpstr>
      <vt:lpstr>Diapositive 7</vt:lpstr>
      <vt:lpstr>Palazzo Ducale</vt:lpstr>
      <vt:lpstr>19/03</vt:lpstr>
      <vt:lpstr>Diapositive 10</vt:lpstr>
      <vt:lpstr>Diapositive 11</vt:lpstr>
      <vt:lpstr>Diapositive 12</vt:lpstr>
      <vt:lpstr>Piccolo rally a Venezia</vt:lpstr>
      <vt:lpstr>Diapositive 14</vt:lpstr>
      <vt:lpstr>Museo Storico Navale Venezia 20/03 </vt:lpstr>
      <vt:lpstr>Ponte di Rialto</vt:lpstr>
      <vt:lpstr>Arrivederci Venezia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  pranzo a Lido di Venezia 17/03</dc:title>
  <dc:creator>Client</dc:creator>
  <cp:lastModifiedBy>Administrateur</cp:lastModifiedBy>
  <cp:revision>8</cp:revision>
  <dcterms:created xsi:type="dcterms:W3CDTF">2013-03-29T16:21:45Z</dcterms:created>
  <dcterms:modified xsi:type="dcterms:W3CDTF">2013-04-01T07:52:24Z</dcterms:modified>
</cp:coreProperties>
</file>